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media/image4.jpg" ContentType="image/jpg"/>
  <Override PartName="/ppt/media/image5.jpg" ContentType="image/jpg"/>
  <Override PartName="/ppt/media/image6.jpg" ContentType="image/jpg"/>
  <Override PartName="/ppt/media/image9.jpg" ContentType="image/jpg"/>
  <Override PartName="/ppt/media/image10.jpg" ContentType="image/jpg"/>
  <Override PartName="/ppt/media/image11.jpg" ContentType="image/jpg"/>
  <Override PartName="/ppt/media/image12.jpg" ContentType="image/jpg"/>
  <Override PartName="/ppt/media/image13.jpg" ContentType="image/jpg"/>
  <Override PartName="/ppt/media/image14.jpg" ContentType="image/jpg"/>
  <Override PartName="/ppt/media/image15.jpg" ContentType="image/jpg"/>
  <Override PartName="/ppt/media/image16.jpg" ContentType="image/jpg"/>
  <Override PartName="/ppt/media/image17.jpg" ContentType="image/jpg"/>
  <Override PartName="/ppt/media/image18.jpg" ContentType="image/jpg"/>
  <Override PartName="/ppt/media/image19.jpg" ContentType="image/jpg"/>
  <Override PartName="/ppt/media/image20.jpg" ContentType="image/jpg"/>
  <Override PartName="/ppt/media/image21.jpg" ContentType="image/jpg"/>
  <Override PartName="/ppt/media/image22.jpg" ContentType="image/jpg"/>
  <Override PartName="/ppt/media/image23.jpg" ContentType="image/jpg"/>
  <Override PartName="/ppt/media/image24.jpg" ContentType="image/jpg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79" r:id="rId9"/>
    <p:sldId id="280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-756" y="-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gif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F5C57E3-691F-4FDC-3125-90A575883B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6A933641-4AD5-0FF4-35EE-DB92BD183D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6BB05C8-0583-E676-995A-B2755D0B6D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651D9-73B2-42C6-8177-CB5BA70249D6}" type="datetimeFigureOut">
              <a:rPr lang="en-IN" smtClean="0"/>
              <a:t>10-07-2023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47D7073-A0F3-0B22-2DB9-571F7D4CFE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6C18219-42FB-92D4-7A55-BCE416F59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8ED13-6743-4A30-BD42-E82336DA3A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00663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F3D2FB1-4612-17A3-3931-7FD5032EAF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65865AF8-3ADB-FBC7-451F-D81D027EBE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0A099B75-19FD-494C-16FC-D29C0E2D3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651D9-73B2-42C6-8177-CB5BA70249D6}" type="datetimeFigureOut">
              <a:rPr lang="en-IN" smtClean="0"/>
              <a:t>10-07-2023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58C75F0-5A38-85CA-A085-48B974009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231056F-F1DC-DB86-EB67-FD1177AAE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8ED13-6743-4A30-BD42-E82336DA3A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40467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425361C6-F7AF-1F0A-A5D3-A8742CB2FD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B4AF337D-730E-E656-388C-FBEBE52C92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0D35D16D-1B15-F706-F2C3-42F5799E1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651D9-73B2-42C6-8177-CB5BA70249D6}" type="datetimeFigureOut">
              <a:rPr lang="en-IN" smtClean="0"/>
              <a:t>10-07-2023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1DAD5D3-DAD3-8CB1-F88B-0CE363E08A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7D36147-541D-C8CA-0531-408A41DDE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8ED13-6743-4A30-BD42-E82336DA3A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3459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8623D4F-D5F3-68C0-36C9-FC48FBC5A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13F0445-CA86-6957-00B3-15D888D9A8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8E98ED9-6EA8-9674-A2AB-F348FD7276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651D9-73B2-42C6-8177-CB5BA70249D6}" type="datetimeFigureOut">
              <a:rPr lang="en-IN" smtClean="0"/>
              <a:t>10-07-2023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2650CA1-9D9C-F055-D0FA-02D3A07ED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CE13EF65-66D1-7897-FED3-133F06180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8ED13-6743-4A30-BD42-E82336DA3A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06241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C3E4184-4771-2451-DF4D-B3784D38D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2062EAD9-179B-1023-CB56-3AC4E872C0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589E1A5-6B99-8611-66A5-071428C76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651D9-73B2-42C6-8177-CB5BA70249D6}" type="datetimeFigureOut">
              <a:rPr lang="en-IN" smtClean="0"/>
              <a:t>10-07-2023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E5F3713-A2C4-7599-5068-0073C189D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9952530-6C36-BC9C-9212-175F3FCDF6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8ED13-6743-4A30-BD42-E82336DA3A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105273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BC3E92F-3D2F-046D-DDFA-51B8FE35D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DAF2FB8-ECB3-C071-3B0D-130DDE8910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F8CC711C-EF75-7794-FE39-666C488325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30C5726F-91F2-A297-9C65-1A5E6DF7C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651D9-73B2-42C6-8177-CB5BA70249D6}" type="datetimeFigureOut">
              <a:rPr lang="en-IN" smtClean="0"/>
              <a:t>10-07-2023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76D5D4BA-AFDD-0990-B488-DA95D5CBF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CA47FB1E-1F7F-A995-BEB5-06C467528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8ED13-6743-4A30-BD42-E82336DA3A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79708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AC77587-80E3-211E-F4DB-A03D0ED8F2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269150D9-F202-2957-78EC-99EC079BA4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61BF6333-E223-D605-9450-4CD1CB2985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E1D1BB6E-818A-8E23-445D-C7B2C3B366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5349F645-7463-9F93-2B0C-BC945F74D0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FBF52F23-C00B-493E-2472-C0D7FAFD8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651D9-73B2-42C6-8177-CB5BA70249D6}" type="datetimeFigureOut">
              <a:rPr lang="en-IN" smtClean="0"/>
              <a:t>10-07-2023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0A526EB0-348C-153A-396A-6DB2E4D0B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00038D20-030A-A5AA-A41E-7BA952681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8ED13-6743-4A30-BD42-E82336DA3A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0654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AB88033-76E2-3296-8214-A6A01DE59E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49C017DB-0F1E-DC39-3D8B-C826F6F1A0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651D9-73B2-42C6-8177-CB5BA70249D6}" type="datetimeFigureOut">
              <a:rPr lang="en-IN" smtClean="0"/>
              <a:t>10-07-2023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88970749-AC6A-AF95-762E-AC3A808BE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9B5501-8DD1-90FA-0850-9D099818F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8ED13-6743-4A30-BD42-E82336DA3A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68137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243DE747-95B3-2DD9-80E6-51B4373221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651D9-73B2-42C6-8177-CB5BA70249D6}" type="datetimeFigureOut">
              <a:rPr lang="en-IN" smtClean="0"/>
              <a:t>10-07-2023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9BB17584-5045-255F-D6E4-B35D62C7B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59540DC7-01EC-D835-7B27-D89C1EE5E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8ED13-6743-4A30-BD42-E82336DA3A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88974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649B9FA-7E8B-9FAE-06EA-C0FD335D37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ED1D3CE-2E83-D7B8-2CD2-142112C1E2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367DEEDD-E06C-55CD-0D9D-1CF7DC29C1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3032A277-2E90-C6D4-C569-C814F72C64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651D9-73B2-42C6-8177-CB5BA70249D6}" type="datetimeFigureOut">
              <a:rPr lang="en-IN" smtClean="0"/>
              <a:t>10-07-2023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335142D5-D2E5-A4C6-B681-19CB66771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B56BCF0A-A2F1-61C2-A05A-BCA85C89A7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8ED13-6743-4A30-BD42-E82336DA3A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4223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CB7EE1A-60A3-D510-20A5-C0BA6DCFA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39589D0C-D5D2-E3FF-C107-0C4611C4F2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69391998-E74D-B00A-8282-B56C0501CB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7C5D82FF-290F-0F97-6754-800650DBA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651D9-73B2-42C6-8177-CB5BA70249D6}" type="datetimeFigureOut">
              <a:rPr lang="en-IN" smtClean="0"/>
              <a:t>10-07-2023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6084D906-5F61-672E-1535-18BEE03CD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0D5CFF96-0308-20C2-229C-3BE16C672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8ED13-6743-4A30-BD42-E82336DA3A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166779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91926C7F-C1B3-4773-16A3-AED84F400B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AB56AB6-5E00-9AC7-5E85-B45C0CEC59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7F8FD39-65AA-3E82-1AA0-E192301260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0651D9-73B2-42C6-8177-CB5BA70249D6}" type="datetimeFigureOut">
              <a:rPr lang="en-IN" smtClean="0"/>
              <a:t>10-07-2023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2595BCB-6526-2778-F0D0-F46718AEF1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960AFE8-F60D-EC22-0FF3-774FD3BE10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28ED13-6743-4A30-BD42-E82336DA3A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1620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1154E53-222D-F585-151D-728EDDC383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IN" sz="5600" dirty="0"/>
              <a:t>MODULE 3:</a:t>
            </a:r>
            <a:r>
              <a:rPr lang="en-IN" dirty="0"/>
              <a:t/>
            </a:r>
            <a:br>
              <a:rPr lang="en-IN" dirty="0"/>
            </a:br>
            <a:r>
              <a:rPr lang="en-IN" sz="5600" b="1" dirty="0"/>
              <a:t>BIOSENSORS AND TELEMEDICINES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2A775FBD-681B-4181-1F63-73475A6345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725346"/>
            <a:ext cx="9144000" cy="1655762"/>
          </a:xfrm>
        </p:spPr>
        <p:txBody>
          <a:bodyPr/>
          <a:lstStyle/>
          <a:p>
            <a:pPr algn="just">
              <a:lnSpc>
                <a:spcPct val="115000"/>
              </a:lnSpc>
              <a:spcAft>
                <a:spcPts val="1000"/>
              </a:spcAft>
            </a:pPr>
            <a:r>
              <a:rPr lang="en-US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Biosensors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: Various components of biosensors, Transducers in Biosensors: Various types of transducers; principles and applications, applications of biosensors. 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n-US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Telemedicine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: Block diagram of telemedicine system, origin and development of Telemedicine, Benefits, and limitations of Telemedicine.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51181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BCF8851-B488-F0C3-FC15-1ED062315F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9331"/>
            <a:ext cx="10515600" cy="4351338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important components of a biosensor are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(1) a bioreceptor (e.g., enzymes, antibody, microorganism, or cells); (2) a transducer of the physicochemical signal, and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(3) a signal processor to interpret the information that has been converted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object 2">
            <a:extLst>
              <a:ext uri="{FF2B5EF4-FFF2-40B4-BE49-F238E27FC236}">
                <a16:creationId xmlns:a16="http://schemas.microsoft.com/office/drawing/2014/main" xmlns="" id="{11C6927C-5731-B2A3-567E-50292F1D81AB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128209" y="2701341"/>
            <a:ext cx="5220201" cy="3678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243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ject 2">
            <a:extLst>
              <a:ext uri="{FF2B5EF4-FFF2-40B4-BE49-F238E27FC236}">
                <a16:creationId xmlns:a16="http://schemas.microsoft.com/office/drawing/2014/main" xmlns="" id="{00A647A9-377E-8A58-60E7-AC26F76D8ADF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71074" y="545432"/>
            <a:ext cx="9480883" cy="5614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0767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extLst>
              <a:ext uri="{FF2B5EF4-FFF2-40B4-BE49-F238E27FC236}">
                <a16:creationId xmlns:a16="http://schemas.microsoft.com/office/drawing/2014/main" xmlns="" id="{9381BFE8-30C0-FC39-3D5F-DBB96A96656F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86589" y="340894"/>
            <a:ext cx="10218821" cy="6176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38399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extLst>
              <a:ext uri="{FF2B5EF4-FFF2-40B4-BE49-F238E27FC236}">
                <a16:creationId xmlns:a16="http://schemas.microsoft.com/office/drawing/2014/main" xmlns="" id="{6DC03894-D2ED-67BB-D890-6A156E596E70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96825" y="103695"/>
            <a:ext cx="9436231" cy="6754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92226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extLst>
              <a:ext uri="{FF2B5EF4-FFF2-40B4-BE49-F238E27FC236}">
                <a16:creationId xmlns:a16="http://schemas.microsoft.com/office/drawing/2014/main" xmlns="" id="{2FD6D0D1-2F00-42E5-4942-5AC96855C766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55975" y="61274"/>
            <a:ext cx="8880049" cy="6796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3003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extLst>
              <a:ext uri="{FF2B5EF4-FFF2-40B4-BE49-F238E27FC236}">
                <a16:creationId xmlns:a16="http://schemas.microsoft.com/office/drawing/2014/main" xmlns="" id="{477DB9E9-2C65-1AC5-DF6F-F56D75EDD742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97204" y="0"/>
            <a:ext cx="94927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306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extLst>
              <a:ext uri="{FF2B5EF4-FFF2-40B4-BE49-F238E27FC236}">
                <a16:creationId xmlns:a16="http://schemas.microsoft.com/office/drawing/2014/main" xmlns="" id="{095101DF-775A-63C6-4F36-5DC66BF3461B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78352" y="0"/>
            <a:ext cx="93702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4775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extLst>
              <a:ext uri="{FF2B5EF4-FFF2-40B4-BE49-F238E27FC236}">
                <a16:creationId xmlns:a16="http://schemas.microsoft.com/office/drawing/2014/main" xmlns="" id="{D90E20F6-AF5B-C1E8-5DCA-95D6C4DC840C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57839" y="-1"/>
            <a:ext cx="10463753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6655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extLst>
              <a:ext uri="{FF2B5EF4-FFF2-40B4-BE49-F238E27FC236}">
                <a16:creationId xmlns:a16="http://schemas.microsoft.com/office/drawing/2014/main" xmlns="" id="{21224C14-0141-8E53-D44A-52896B9CF6C1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83965" y="-1"/>
            <a:ext cx="10897881" cy="6956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0107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extLst>
              <a:ext uri="{FF2B5EF4-FFF2-40B4-BE49-F238E27FC236}">
                <a16:creationId xmlns:a16="http://schemas.microsoft.com/office/drawing/2014/main" xmlns="" id="{B361D82C-8CD1-E9B5-C8AF-0096482DF686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70961" y="0"/>
            <a:ext cx="10510886" cy="6777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3392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2D3A66D-11AB-4B46-2F88-53361B992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Biosensors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78D6682-80C6-5F06-6182-790647F81E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Sensors: </a:t>
            </a:r>
            <a:r>
              <a:rPr lang="en-US" b="0" i="0" dirty="0">
                <a:solidFill>
                  <a:srgbClr val="2021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 sensor is </a:t>
            </a:r>
            <a:r>
              <a:rPr lang="en-US" b="0" i="0" dirty="0">
                <a:solidFill>
                  <a:srgbClr val="040C28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 device that detects and responds to some type of input from the physical environment</a:t>
            </a:r>
            <a:r>
              <a:rPr lang="en-US" b="0" i="0" dirty="0">
                <a:solidFill>
                  <a:srgbClr val="2021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The input can be light, heat, motion, moisture, pressure or any number of other environmental phenomena.</a:t>
            </a:r>
          </a:p>
          <a:p>
            <a:r>
              <a:rPr lang="en-US" b="0" i="0" dirty="0">
                <a:solidFill>
                  <a:srgbClr val="4D515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 sensor </a:t>
            </a:r>
            <a:r>
              <a:rPr lang="en-US" b="0" i="0" dirty="0">
                <a:solidFill>
                  <a:srgbClr val="040C28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converts the physical action to be measured into an electrical equivalent and processes it so that the electrical signals can be easily sent and further processed</a:t>
            </a:r>
            <a:r>
              <a:rPr lang="en-US" b="0" i="0" dirty="0">
                <a:solidFill>
                  <a:srgbClr val="4D515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 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17FC3EC1-1045-F171-E882-7A1A39FB37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9902" y="4382842"/>
            <a:ext cx="4575142" cy="2110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0970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extLst>
              <a:ext uri="{FF2B5EF4-FFF2-40B4-BE49-F238E27FC236}">
                <a16:creationId xmlns:a16="http://schemas.microsoft.com/office/drawing/2014/main" xmlns="" id="{4229413E-1B77-E0F4-E8A5-1D812C986434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26521" y="0"/>
            <a:ext cx="111401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3050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extLst>
              <a:ext uri="{FF2B5EF4-FFF2-40B4-BE49-F238E27FC236}">
                <a16:creationId xmlns:a16="http://schemas.microsoft.com/office/drawing/2014/main" xmlns="" id="{2387F982-783E-C370-834B-D19361A7D0B3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67645" y="126038"/>
            <a:ext cx="11114202" cy="6868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1865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extLst>
              <a:ext uri="{FF2B5EF4-FFF2-40B4-BE49-F238E27FC236}">
                <a16:creationId xmlns:a16="http://schemas.microsoft.com/office/drawing/2014/main" xmlns="" id="{F3DB4AC4-2EF3-2C0D-4366-9C043A1896F0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99790" y="58917"/>
            <a:ext cx="10408680" cy="6740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8971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extLst>
              <a:ext uri="{FF2B5EF4-FFF2-40B4-BE49-F238E27FC236}">
                <a16:creationId xmlns:a16="http://schemas.microsoft.com/office/drawing/2014/main" xmlns="" id="{2345B2A0-3EC8-6D32-FA6A-88DC677833D9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17643" y="-1"/>
            <a:ext cx="11405605" cy="7117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886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extLst>
              <a:ext uri="{FF2B5EF4-FFF2-40B4-BE49-F238E27FC236}">
                <a16:creationId xmlns:a16="http://schemas.microsoft.com/office/drawing/2014/main" xmlns="" id="{7962CE26-B84C-6B6D-E478-01AD578162E4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94986" y="0"/>
            <a:ext cx="115036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0383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extLst>
              <a:ext uri="{FF2B5EF4-FFF2-40B4-BE49-F238E27FC236}">
                <a16:creationId xmlns:a16="http://schemas.microsoft.com/office/drawing/2014/main" xmlns="" id="{4C0FA281-D658-6DCB-D19E-3D1C5D71D6A1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-1" y="88232"/>
            <a:ext cx="11689237" cy="676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8857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xmlns="" id="{4DF22673-C73F-DEC9-5792-294556B925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101" y="106052"/>
            <a:ext cx="8884369" cy="6645896"/>
          </a:xfrm>
        </p:spPr>
      </p:pic>
    </p:spTree>
    <p:extLst>
      <p:ext uri="{BB962C8B-B14F-4D97-AF65-F5344CB8AC3E}">
        <p14:creationId xmlns:p14="http://schemas.microsoft.com/office/powerpoint/2010/main" val="23712514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A7DB1C9-AB9B-5733-A55D-A8CAEB9B5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Biosensors: Continued…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7476371-81B1-8967-9272-9F1EBF2CA9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a biosensor, the sensing element which responds to the substance being measured is biological in nature.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has to be connected to a transducer of some sort so that a visually observable response occurs.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497ADE31-1468-8526-0D46-368BB16BB4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0545" y="1660051"/>
            <a:ext cx="5636708" cy="2901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3395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ject 2">
            <a:extLst>
              <a:ext uri="{FF2B5EF4-FFF2-40B4-BE49-F238E27FC236}">
                <a16:creationId xmlns:a16="http://schemas.microsoft.com/office/drawing/2014/main" xmlns="" id="{C81B42CF-418E-889A-FBD8-3DBF595140F2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72126" y="466668"/>
            <a:ext cx="8550442" cy="5952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371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extLst>
              <a:ext uri="{FF2B5EF4-FFF2-40B4-BE49-F238E27FC236}">
                <a16:creationId xmlns:a16="http://schemas.microsoft.com/office/drawing/2014/main" xmlns="" id="{B2C4CAEF-9E2F-4E96-437D-CC2CA29482D9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42737" y="0"/>
            <a:ext cx="10507578" cy="6978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5667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extLst>
              <a:ext uri="{FF2B5EF4-FFF2-40B4-BE49-F238E27FC236}">
                <a16:creationId xmlns:a16="http://schemas.microsoft.com/office/drawing/2014/main" xmlns="" id="{D9771998-D374-A1B7-1A6C-E8836C282D43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83368" y="0"/>
            <a:ext cx="101867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9432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11" t="23864" r="29935" b="13447"/>
          <a:stretch/>
        </p:blipFill>
        <p:spPr bwMode="auto">
          <a:xfrm>
            <a:off x="1260764" y="267492"/>
            <a:ext cx="9670472" cy="60640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474030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63" t="35984" r="29083" b="18751"/>
          <a:stretch/>
        </p:blipFill>
        <p:spPr bwMode="auto">
          <a:xfrm>
            <a:off x="822112" y="304801"/>
            <a:ext cx="10372361" cy="64119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400422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873</TotalTime>
  <Words>145</Words>
  <Application>Microsoft Office PowerPoint</Application>
  <PresentationFormat>Custom</PresentationFormat>
  <Paragraphs>12</Paragraphs>
  <Slides>25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6" baseType="lpstr">
      <vt:lpstr>Office Theme</vt:lpstr>
      <vt:lpstr>MODULE 3: BIOSENSORS AND TELEMEDICINES</vt:lpstr>
      <vt:lpstr>Biosensors</vt:lpstr>
      <vt:lpstr>PowerPoint Presentation</vt:lpstr>
      <vt:lpstr>Biosensors: Continued…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MODULE 3: BIOSENSORS AND TELEMEDICINES</dc:title>
  <dc:creator>pramod shekhar</dc:creator>
  <cp:lastModifiedBy>USER</cp:lastModifiedBy>
  <cp:revision>6</cp:revision>
  <dcterms:created xsi:type="dcterms:W3CDTF">2023-06-29T04:40:56Z</dcterms:created>
  <dcterms:modified xsi:type="dcterms:W3CDTF">2023-07-10T08:49:13Z</dcterms:modified>
</cp:coreProperties>
</file>

<file path=docProps/thumbnail.jpeg>
</file>